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9" r:id="rId5"/>
    <p:sldId id="274" r:id="rId6"/>
    <p:sldId id="260" r:id="rId7"/>
    <p:sldId id="275" r:id="rId8"/>
    <p:sldId id="261" r:id="rId9"/>
    <p:sldId id="276" r:id="rId10"/>
    <p:sldId id="270" r:id="rId11"/>
    <p:sldId id="262" r:id="rId12"/>
    <p:sldId id="263" r:id="rId13"/>
    <p:sldId id="265" r:id="rId14"/>
    <p:sldId id="266" r:id="rId15"/>
    <p:sldId id="277" r:id="rId16"/>
    <p:sldId id="279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60"/>
            <p14:sldId id="275"/>
            <p14:sldId id="261"/>
            <p14:sldId id="276"/>
            <p14:sldId id="262"/>
            <p14:sldId id="263"/>
            <p14:sldId id="265"/>
            <p14:sldId id="266"/>
            <p14:sldId id="277"/>
            <p14:sldId id="279"/>
            <p14:sldId id="271"/>
            <p14:sldId id="274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095" autoAdjust="0"/>
  </p:normalViewPr>
  <p:slideViewPr>
    <p:cSldViewPr snapToGrid="0">
      <p:cViewPr varScale="1">
        <p:scale>
          <a:sx n="112" d="100"/>
          <a:sy n="112" d="100"/>
        </p:scale>
        <p:origin x="98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147480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T" name="resolution" value="28.34646" units="1/dev"/>
        </inkml:channelProperties>
      </inkml:inkSource>
      <inkml:timestamp xml:id="ts0" timeString="2020-10-09T20:51: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1971 5305 0,'-26'0'94,"12"0"0,-12 0 15,0 0 0,12 13 16,-78 14 31,52-1 0,14 0 16,-1-12 0,-26-1 16,40 0 15,-53 27 16,26-27 15,0 14 32,14-14 0,13 0 15,13 0 16,-13-13 16,13 13 62,-14 1 0,1-1 0,0 0 16,0 0 15,-1 14 16,1-14 0,-13-13 16,26 13 15,0 14 94,0-1 0,13 1 16,27 39 15,-27-40 0,-13-12 16,40 38 0,-27-52 15,26 53 0,1-13 16,0 0 16,26 52 15,13 1 32,-65-67 0,-14-12 15,13 12 0,13 14 31</inkml:trace>
  <inkml:trace contextRef="#ctx0" brushRef="#br0">595 5265 0,'40'0'63,"13"0"15,-27 0 0,14 0 16,-27 0 16,14 0 0,-27 13 15,13-13 16,-13 27 16,0-1 15,13 1 0,0-14 16,-13 119 31,0-105 0,0-1 16,0 14 15,0-27 0,0 0 0,0 14 16,0 13 16,0-14 15,-13 14 16,13-27 0,0 13 15,0 1 0,-39 52 16,39-66 31</inkml:trace>
  <inkml:trace contextRef="#ctx0" brushRef="#br0">688 6244 0,'0'66'140,"13"-39"16,0-14 0,1 13 16,-1-12 0</inkml:trace>
  <inkml:trace contextRef="#ctx0" brushRef="#br0">370 6879 0,'0'-13'31,"53"13"140,0 0 0,13 0 0,1 0 16,-28 0 0,27 0 16,-39 0 15,-14 0 0,14 0 78,-14 0 0,0 0 32,0 0 0</inkml:trace>
  <inkml:trace contextRef="#ctx0" brushRef="#br0">463 7078 0,'0'13'78,"0"13"0,0 27 16,0 53 31,0 0 16,0-40 15,0-26 16</inkml:trace>
  <inkml:trace contextRef="#ctx0" brushRef="#br0">542 7091 0,'-13'0'31,"0"0"16,-14 0 15,14 0 0,0 0 0,-13 13 32,-1 0 0,14 1 15,-93 12 16,80-13 0,-1-13 16,1 27 15,-1-27 16,14 13 0,0-13 15,0 0 16</inkml:trace>
  <inkml:trace contextRef="#ctx0" brushRef="#br0">688 7170 0,'0'27'31,"0"-14"32,13 0 15,-13 14 16,0-14 15,13 13 16,-13-13 0,14 14 16,-1-1 0,-13-12 31</inkml:trace>
  <inkml:trace contextRef="#ctx0" brushRef="#br0">926 7263 0,'26'0'47,"14"0"15,106 39 16,-93-25 0,26 12 15,-13-13 0,27 1 32,-54-14 0</inkml:trace>
  <inkml:trace contextRef="#ctx0" brushRef="#br0">1601 7369 0,'13'0'31,"13"0"0,93 0 32,-79 0 0,13 13 15,40 0 32,-67-13 0,-13 0 15,1 0 16</inkml:trace>
  <inkml:trace contextRef="#ctx0" brushRef="#br0">1667 6985 0,'0'0'0,"0"66"0,0-39 15,0 39 0,0 0 0,0-26 16,0 12 0,0 15 16,0 38 15,0-25 0,0-1 16,0-13 15,0 14 0,0 12 16,0-52 16,13-14 0,-13-12 31</inkml:trace>
  <inkml:trace contextRef="#ctx0" brushRef="#br0">1720 7501 0,'0'13'31,"-13"0"16,-1 1 0,14-1 0,-26 0 15,-14 0 0,-79 14 32,66-14 0,-39-13 15,39 0 16,39 0 0</inkml:trace>
  <inkml:trace contextRef="#ctx0" brushRef="#br0">1773 7461 0,'13'0'16,"-13"13"16,13 1 15,14 12 16,-1 27 16,27-13 15,-27-14 31</inkml:trace>
  <inkml:trace contextRef="#ctx0" brushRef="#br0">1918 7197 0,'27'0'16,"-14"0"16,80 39 31,-14-12 0,-26-14 15,39 13 0,-25-26 16,-28 0 0,-12 0 16,-1 0 31</inkml:trace>
  <inkml:trace contextRef="#ctx0" brushRef="#br0">2474 7289 0,'0'27'78,"0"-14"0,0 0 15,-27 0 32</inkml:trace>
  <inkml:trace contextRef="#ctx0" brushRef="#br0">2302 7607 0,'26'0'0,"14"0"0,-27 0 16</inkml:trace>
  <inkml:trace contextRef="#ctx0" brushRef="#br0">2024 7699 0,'119'0'31,"-79"0"0,145 0 31,-145 0 0,-27 0 16</inkml:trace>
  <inkml:trace contextRef="#ctx0" brushRef="#br0">1865 7885 0,'27'0'31,"-1"0"0,14 0 15,0 0 0,92 0 32,-92 0 0,-1 0 15,1 0 0,26 0 16,40 0 16,-40 0 15,-79-14 94</inkml:trace>
  <inkml:trace contextRef="#ctx0" brushRef="#br0">2236 7633 0,'0'40'16,"0"0"16,0-1 0,0 54 31,0-53 16,0-27 0,0 53 15,-27 212 31,14-199 16,13-39 16,0 0 0,0-27 15,-13 26 16,13-25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customXml" Target="../ink/ink1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30418" y="2323134"/>
            <a:ext cx="724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Label-Wise Document Pre-Training for Multi-Label Text Classification</a:t>
            </a:r>
            <a:r>
              <a:rPr lang="zh-CN" altLang="en-US" sz="2400" dirty="0"/>
              <a:t>（</a:t>
            </a:r>
            <a:r>
              <a:rPr lang="en-US" altLang="zh-CN" sz="2400" dirty="0"/>
              <a:t>NLPCC 2020 CCF C</a:t>
            </a:r>
            <a:r>
              <a:rPr lang="zh-CN" altLang="en-US" sz="2400" dirty="0"/>
              <a:t>类）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434470" y="4073201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830418" y="5080364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代码：</a:t>
            </a:r>
            <a:r>
              <a:rPr lang="en-US" altLang="zh-CN" sz="1400" dirty="0"/>
              <a:t>https://github.com/laddie132/LW-PT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607" y="1351261"/>
            <a:ext cx="7656786" cy="5353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6777" y="1758005"/>
            <a:ext cx="8070279" cy="26062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086" y="4364271"/>
            <a:ext cx="7841660" cy="22176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780" y="1933483"/>
            <a:ext cx="7971211" cy="36426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020" y="1452131"/>
            <a:ext cx="10142220" cy="49170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813" y="1780687"/>
            <a:ext cx="10318374" cy="3696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98244" y="3013501"/>
            <a:ext cx="30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  <a:endParaRPr lang="en-US" altLang="zh-CN" sz="4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  <a:endParaRPr lang="en-US" altLang="zh-CN" sz="4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  <a:endParaRPr lang="en-US" altLang="zh-CN" sz="4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  <a:endParaRPr lang="en-US" altLang="zh-CN" sz="4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  <a:endParaRPr lang="en-US" altLang="zh-CN" sz="4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4646"/>
            <a:ext cx="12192000" cy="47159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21637" y="770364"/>
            <a:ext cx="10515600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841" y="1745388"/>
            <a:ext cx="11151476" cy="47139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522" y="527470"/>
            <a:ext cx="10516511" cy="13690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13" y="1481958"/>
            <a:ext cx="4284677" cy="29815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99" y="1679344"/>
            <a:ext cx="6675698" cy="434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182" y="3676747"/>
            <a:ext cx="6889346" cy="11154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>
                <a:extLst>
                  <a:ext uri="{FF2B5EF4-FFF2-40B4-BE49-F238E27FC236}">
                    <ele attr="{019B4F06-372D-4C73-9F31-CF9575728774}"/>
                  </a:ext>
                </a:extLst>
              </p:cNvPr>
              <p:cNvSpPr/>
              <p:nvPr/>
            </p:nvSpPr>
            <p:spPr>
              <a:xfrm>
                <a:off x="4729580" y="2211732"/>
                <a:ext cx="58750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positive example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has the same label k 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several negative examples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doesn’t  have the label k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580" y="2211732"/>
                <a:ext cx="587500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934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199" y="3048407"/>
            <a:ext cx="7260939" cy="50769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811" y="4974459"/>
            <a:ext cx="10813717" cy="13564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2" name="墨迹 1"/>
              <p14:cNvContentPartPr/>
              <p14:nvPr/>
            </p14:nvContentPartPr>
            <p14:xfrm>
              <a:off x="52560" y="1895400"/>
              <a:ext cx="843120" cy="115308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9"/>
            </p:blipFill>
            <p:spPr>
              <a:xfrm>
                <a:off x="52560" y="1895400"/>
                <a:ext cx="843120" cy="115308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624" y="3089801"/>
            <a:ext cx="10752752" cy="250719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10224" y="1617965"/>
            <a:ext cx="2252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LW-LSTM: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sp>
        <p:nvSpPr>
          <p:cNvPr id="7" name="矩形 6"/>
          <p:cNvSpPr/>
          <p:nvPr/>
        </p:nvSpPr>
        <p:spPr>
          <a:xfrm>
            <a:off x="510224" y="1491841"/>
            <a:ext cx="2571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HLW-LSTM: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376" y="2391669"/>
            <a:ext cx="1752752" cy="3581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28" y="3828802"/>
            <a:ext cx="1341236" cy="396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2" y="3736358"/>
            <a:ext cx="1798476" cy="502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32" y="4239322"/>
            <a:ext cx="3627434" cy="13031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32" y="2888452"/>
            <a:ext cx="3368332" cy="8992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472" y="5683641"/>
            <a:ext cx="4336156" cy="4419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238" y="2213222"/>
            <a:ext cx="3726503" cy="161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784228"/>
            <a:ext cx="1729890" cy="3734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884384"/>
            <a:ext cx="1295512" cy="4191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0911" y="4787899"/>
            <a:ext cx="5966977" cy="464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359909" y="1468085"/>
            <a:ext cx="373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Multi-Label Classification: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909" y="2260176"/>
            <a:ext cx="3985605" cy="17070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1" y="4114734"/>
            <a:ext cx="1501270" cy="3657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954" y="2389727"/>
            <a:ext cx="3604572" cy="7239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34673"/>
            <a:ext cx="1905165" cy="3886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741" y="3809908"/>
            <a:ext cx="6957663" cy="13412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5949" y="2390723"/>
            <a:ext cx="9480102" cy="2728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WPS 演示</Application>
  <PresentationFormat>宽屏</PresentationFormat>
  <Paragraphs>57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等线</vt:lpstr>
      <vt:lpstr>微软雅黑</vt:lpstr>
      <vt:lpstr>Arial Unicode MS</vt:lpstr>
      <vt:lpstr>Office 主题​​</vt:lpstr>
      <vt:lpstr>PowerPoint 演示文稿</vt:lpstr>
      <vt:lpstr>PowerPoint 演示文稿</vt:lpstr>
      <vt:lpstr>Introduction</vt:lpstr>
      <vt:lpstr>Method</vt:lpstr>
      <vt:lpstr>PowerPoint 演示文稿</vt:lpstr>
      <vt:lpstr>Method</vt:lpstr>
      <vt:lpstr>Method</vt:lpstr>
      <vt:lpstr>Method</vt:lpstr>
      <vt:lpstr>Dataset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你可少吃点叭</cp:lastModifiedBy>
  <cp:revision>650</cp:revision>
  <dcterms:created xsi:type="dcterms:W3CDTF">2017-04-22T07:59:00Z</dcterms:created>
  <dcterms:modified xsi:type="dcterms:W3CDTF">2020-10-09T12:51:32Z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